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791" r:id="rId2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037" userDrawn="1">
          <p15:clr>
            <a:srgbClr val="A4A3A4"/>
          </p15:clr>
        </p15:guide>
        <p15:guide id="3" orient="horz" pos="2273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戴涛" initials="戴涛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AE3F3"/>
    <a:srgbClr val="0000FF"/>
    <a:srgbClr val="E9EEF8"/>
    <a:srgbClr val="E6E6E6"/>
    <a:srgbClr val="CC66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4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100" y="108"/>
      </p:cViewPr>
      <p:guideLst>
        <p:guide orient="horz" pos="1253"/>
        <p:guide pos="4037"/>
        <p:guide orient="horz" pos="227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E5DE3E0-B5F9-4664-A78B-B1DCCB35F0E2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8427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8E7444A-6962-4D03-898C-F4403D276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4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82" cy="513776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22" y="0"/>
            <a:ext cx="3078482" cy="513776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869A87B-C3E3-4F16-9587-EC0D77C5BEF0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7938"/>
            <a:ext cx="4608513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09" y="4925051"/>
            <a:ext cx="5684246" cy="4030033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38"/>
            <a:ext cx="3078482" cy="51377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22" y="9720838"/>
            <a:ext cx="3078482" cy="51377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E7C7484-EF4E-439B-947B-173BD358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64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80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47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0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D505352-6A3F-41A4-9DAD-0B0580129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9" y="2"/>
            <a:ext cx="75231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 sz="21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45726-663F-43B3-8F22-A78E61DBE9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1">
            <a:extLst>
              <a:ext uri="{FF2B5EF4-FFF2-40B4-BE49-F238E27FC236}">
                <a16:creationId xmlns:a16="http://schemas.microsoft.com/office/drawing/2014/main" id="{48601BB5-22EB-492E-97FA-FC5B29B7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A922-9DEC-40BC-8D67-57B5EAAC5756}" type="datetimeFigureOut">
              <a:rPr lang="zh-CN" altLang="en-US"/>
              <a:pPr>
                <a:defRPr/>
              </a:pPr>
              <a:t>2022/3/17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B54F7A8C-2828-46A3-89DB-7CC99582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F1DA18F5-3137-43BD-9B75-FC155C85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611" y="6408602"/>
            <a:ext cx="496389" cy="35795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31092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E0ED7-06C5-4507-8F0D-2E1BCD78E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2393952"/>
            <a:ext cx="86487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700" b="1">
                <a:solidFill>
                  <a:srgbClr val="00AEE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营运与人力资源通报</a:t>
            </a:r>
            <a:endParaRPr lang="en-US" altLang="zh-CN" sz="2700" b="1" dirty="0">
              <a:solidFill>
                <a:srgbClr val="00AEE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07D03F0-3571-431D-AF5A-94EBE53A9A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147640"/>
            <a:ext cx="22764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1">
            <a:extLst>
              <a:ext uri="{FF2B5EF4-FFF2-40B4-BE49-F238E27FC236}">
                <a16:creationId xmlns:a16="http://schemas.microsoft.com/office/drawing/2014/main" id="{73A85488-5BE7-4BA9-BF38-26399712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8B40-6735-4519-8CA8-84EA7175E92C}" type="datetimeFigureOut">
              <a:rPr lang="zh-CN" altLang="en-US"/>
              <a:pPr>
                <a:defRPr/>
              </a:pPr>
              <a:t>2022/3/17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780A9DF-8888-479E-B41A-C6F33C22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EB19E0B-D141-4BDE-B80D-7188FC4A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82211-0DF4-4224-816B-76CCCA3AA38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386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57F614F-5B5F-4726-B1B7-44B87A7DD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9" y="2"/>
            <a:ext cx="75231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en-US" sz="21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2EEBF-3B1D-4A42-A6B1-03B536BDA0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619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1">
            <a:extLst>
              <a:ext uri="{FF2B5EF4-FFF2-40B4-BE49-F238E27FC236}">
                <a16:creationId xmlns:a16="http://schemas.microsoft.com/office/drawing/2014/main" id="{31F1338F-2C50-4A8D-ADB3-D178583D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8B40-6735-4519-8CA8-84EA7175E92C}" type="datetimeFigureOut">
              <a:rPr lang="zh-CN" altLang="en-US"/>
              <a:pPr>
                <a:defRPr/>
              </a:pPr>
              <a:t>2022/3/17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F256E45E-46FE-4275-8FC3-7594A4B6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FD9642B2-B532-42B3-AF77-74EF2F27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7C9AD-101C-4DA0-A40F-6D8BC8F4A0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17888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4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54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59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9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61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43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02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22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798B40-6735-4519-8CA8-84EA7175E92C}" type="datetimeFigureOut">
              <a:rPr lang="zh-CN" altLang="en-US" smtClean="0"/>
              <a:pPr>
                <a:defRPr/>
              </a:pPr>
              <a:t>2022/3/17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9316-3B97-43F8-B5D8-61138B09B3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61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9">
            <a:extLst>
              <a:ext uri="{FF2B5EF4-FFF2-40B4-BE49-F238E27FC236}">
                <a16:creationId xmlns:a16="http://schemas.microsoft.com/office/drawing/2014/main" id="{62D8EA11-4511-4BFB-8D23-C0891BE3A41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3175" y="666750"/>
            <a:ext cx="6335713" cy="46038"/>
          </a:xfrm>
          <a:prstGeom prst="rect">
            <a:avLst/>
          </a:prstGeom>
          <a:gradFill rotWithShape="1">
            <a:gsLst>
              <a:gs pos="0">
                <a:srgbClr val="83D3FF">
                  <a:alpha val="0"/>
                </a:srgbClr>
              </a:gs>
              <a:gs pos="100000">
                <a:srgbClr val="000000"/>
              </a:gs>
              <a:gs pos="100000">
                <a:srgbClr val="DBF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40" y="805542"/>
            <a:ext cx="2880000" cy="5904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98073" y="805542"/>
            <a:ext cx="3132909" cy="5904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09361" y="805542"/>
            <a:ext cx="2675348" cy="5904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5615" y="205084"/>
            <a:ext cx="4433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Compressor terminals fall off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6847" y="989788"/>
            <a:ext cx="261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Problem description.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61757" y="98978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Cause Analysis.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94666" y="989788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Corrective measures.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7118" y="3111187"/>
            <a:ext cx="1547719" cy="11845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0371" y="4669977"/>
            <a:ext cx="1961210" cy="17614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98073" y="1543366"/>
            <a:ext cx="3211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the wire can not guarantee the installation to the wire slot, resulting in the compressor lead section wire length can not be controlled.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91399" y="3828788"/>
            <a:ext cx="2746254" cy="2101917"/>
          </a:xfrm>
          <a:prstGeom prst="rect">
            <a:avLst/>
          </a:prstGeom>
        </p:spPr>
      </p:pic>
      <p:cxnSp>
        <p:nvCxnSpPr>
          <p:cNvPr id="26" name="直接箭头连接符 25"/>
          <p:cNvCxnSpPr/>
          <p:nvPr/>
        </p:nvCxnSpPr>
        <p:spPr>
          <a:xfrm flipH="1">
            <a:off x="5127812" y="5127812"/>
            <a:ext cx="412376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4921624" y="3944471"/>
            <a:ext cx="206188" cy="7530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332538" y="1543366"/>
            <a:ext cx="2548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 Increase the aircraft head at the right 35±5mm at the split of the compressor harness. Completion date: September 19, 2021</a:t>
            </a:r>
            <a:endParaRPr lang="zh-CN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09361" y="2557418"/>
            <a:ext cx="2675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sz="1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 40mm left at the compressor terminal tape winding. completion date: September 19</a:t>
            </a:r>
            <a:endParaRPr lang="zh-CN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9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32" y="3386804"/>
            <a:ext cx="1568200" cy="166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86" y="5172777"/>
            <a:ext cx="1619332" cy="112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76375" y="1554702"/>
            <a:ext cx="2795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Customer: Elon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Customer Model: CTT7800V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Whole machine code: 22038220000592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Problem: The compressor terminal of heat pump dryer fell off</a:t>
            </a:r>
          </a:p>
        </p:txBody>
      </p:sp>
      <p:sp>
        <p:nvSpPr>
          <p:cNvPr id="8" name="矩形 7"/>
          <p:cNvSpPr/>
          <p:nvPr/>
        </p:nvSpPr>
        <p:spPr>
          <a:xfrm>
            <a:off x="3119787" y="2456696"/>
            <a:ext cx="3042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sz="1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sz="1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The compressor terminal head harness is wrapped with tape, forming a lever that pries the compressor terminal up during transport.</a:t>
            </a:r>
            <a:endParaRPr lang="zh-CN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992799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128</Words>
  <Application>Microsoft Office PowerPoint</Application>
  <PresentationFormat>Bildspel på skärmen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8" baseType="lpstr">
      <vt:lpstr>等线</vt:lpstr>
      <vt:lpstr>微软雅黑</vt:lpstr>
      <vt:lpstr>Arial</vt:lpstr>
      <vt:lpstr>Calibri</vt:lpstr>
      <vt:lpstr>Calibri Light</vt:lpstr>
      <vt:lpstr>Times New Roman</vt:lpstr>
      <vt:lpstr>7_Office 主题​​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Chunlin CAO</dc:creator>
  <cp:lastModifiedBy>Andreas Johansson</cp:lastModifiedBy>
  <cp:revision>601</cp:revision>
  <cp:lastPrinted>2018-06-02T07:24:02Z</cp:lastPrinted>
  <dcterms:created xsi:type="dcterms:W3CDTF">2018-03-21T02:10:43Z</dcterms:created>
  <dcterms:modified xsi:type="dcterms:W3CDTF">2022-03-17T14:12:24Z</dcterms:modified>
</cp:coreProperties>
</file>